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4"/>
  </p:notesMasterIdLst>
  <p:sldIdLst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B6FD1-3C6F-4959-AC9D-1A8BC029F7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C600D-6346-4AA0-8C89-175B2D3D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7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731789-475B-41BF-855B-118D5E084E11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E70E-7B8D-4A84-BB07-50C6D5B624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35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E70E-7B8D-4A84-BB07-50C6D5B624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3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E70E-7B8D-4A84-BB07-50C6D5B624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66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D038BD-81AF-409B-9E14-4B45E09B0525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3B3E32-5341-4A92-B35B-4B8CD030E4DB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526FA8-F34F-4583-AF06-3CC24C0527A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364C20-E56C-4925-8A60-BD7B85EE2EA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B9E24B-08A9-4294-8D1B-58BD68F267BF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AE74A3-D3AE-4CE8-87E7-E59C1E24C436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AD47BC-A13D-497B-83D5-9A0DC574BF9B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E70E-7B8D-4A84-BB07-50C6D5B624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68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87F05C-DB7C-4F71-BFD7-22EE79E5544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2F5212-223F-4CCD-81E0-E15EE3716EDF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908338-DFFA-4BD7-868A-B38F53DBBACE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98CDE9-9695-400F-9D40-E4A6A1F7959E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E1188C-1914-49DC-BB14-59ACA154BBEF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713F70-5385-41CC-93B1-9CB7C8372659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7D0D50-89E8-4EEB-8D9F-764A763DAB7C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6CDAD9-5507-4A80-B47A-37EF95DF91B3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B5D60A-3DD1-4D15-8211-77BE00B5AA65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A6F580-1424-4BC4-AFC7-92B06ECCDE27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E70E-7B8D-4A84-BB07-50C6D5B624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E70E-7B8D-4A84-BB07-50C6D5B624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E70E-7B8D-4A84-BB07-50C6D5B624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57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E70E-7B8D-4A84-BB07-50C6D5B624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39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E70E-7B8D-4A84-BB07-50C6D5B624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E70E-7B8D-4A84-BB07-50C6D5B624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6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E70E-7B8D-4A84-BB07-50C6D5B624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7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8D-45B0-4704-A1CC-76FE015CB18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0EF-FC37-487C-A0F0-9537BDD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8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8D-45B0-4704-A1CC-76FE015CB18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0EF-FC37-487C-A0F0-9537BDD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8D-45B0-4704-A1CC-76FE015CB18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0EF-FC37-487C-A0F0-9537BDD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CD091411-0248-420D-8C07-CF29F60251C5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0A240D79-4C0D-4B9A-A826-64F9499DA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F148E7C2-8106-4243-9EAF-E3B47C74F78A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5FB5D511-BC76-4CDD-8B1A-0D41D95EF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4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1CC4077E-B5BF-404C-9B8E-5A4CCFFB394E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E4FB6DC7-8402-48DF-8BCC-040A0FA7C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49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E320D1B7-43C3-4CA4-900B-97648B148161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6A7A9FAD-385A-4A1A-84B6-DA3DED10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5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0A9BD40B-7A1A-40D9-A9E6-A294B74B9435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021AB81B-49FF-48AA-9D2B-948704667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2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10E282E1-0E2C-487F-AE36-A7C7608EF72E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27CD91C9-5B06-4A80-8AF4-74EA7F96C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6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DEBA6970-A462-41A6-A348-7A78C82BDDE6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AD96A4AE-BD6A-462E-83D2-2B5A7BEFC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32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17E163FF-7631-48A9-AA1A-55FEA2EC3AC0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48B1F6B0-A8F1-4AEF-B07E-369C2AA24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8D-45B0-4704-A1CC-76FE015CB18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0EF-FC37-487C-A0F0-9537BDD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28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A75B673E-6ED7-47C9-B6A3-44FBE26142E0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4A0EEAB8-840F-4331-8A1F-DA7C7622B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64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76A459BD-E0FA-4558-A7CC-FB9B7DA47C07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8E8CBA7C-72AF-4B48-A90B-E35244729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6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55E9B6E9-3173-46F8-9237-0FBBD0771D70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B6A7D44E-E869-486F-92DC-D65DA7F5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22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A15843A8-9BC3-4F52-AB84-55B9C4E82081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E8A436D9-BC8B-495B-AC68-E9189D60A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9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D7AF5E9C-CF58-4EB8-BC37-0938CC9EDC37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6F343C67-D39D-42E8-955C-E88C71F51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0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8A3F72CD-9711-4E67-83DE-A37EAE5D9A08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192A99C1-A899-4582-AA25-C4BBFC1FD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8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B7D09606-E4EA-4C7A-A20E-2F823E0EF750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165A85F3-7F81-4454-9CDF-BFD1155B5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7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E2D9B4C5-FD1E-4F2B-9EF7-76087C3DB6A4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FD13AD04-A95D-45F7-B7A2-422D95642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47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BA8832BC-8A62-442B-A1D4-56351892786B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3E1A7849-379D-4A55-9359-F4FEE6E75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40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CDA8E079-22FE-492E-A260-76706B2F9AFB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22791334-FA72-4C67-AD0E-32D65B98F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6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8D-45B0-4704-A1CC-76FE015CB18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0EF-FC37-487C-A0F0-9537BDD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56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5243690B-3C3B-41E3-85EB-62E59A3454E5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51F9125E-D294-4ABB-BB6A-E89DDFC91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34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EC1BFB78-BC9D-4EDB-BF01-4E6D626312A6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94EE9AEA-D85F-485C-901B-9AB1E1CEC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C7DFFC7A-7AE0-49A3-A9FE-E322AD6311B9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BCE24797-53C4-41D3-BC3F-A15967059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0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F82DBD2E-42F8-4F4A-AA8B-462C8102E5C5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8E5C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A1A5A7AB-6DE5-4EED-BB29-A59412210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42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0A03-9184-4829-98F1-C623D69350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05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054B-2105-46B4-A5FD-18024A6DB7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42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D497-A28A-4A76-B599-A73BA84A26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3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94E2-014D-4FC9-8143-EBB1854D9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15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AAE16-D9E9-4516-AA9D-9B99214142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42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9F2FC-7283-47F8-B040-29960144B8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8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8D-45B0-4704-A1CC-76FE015CB18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0EF-FC37-487C-A0F0-9537BDD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35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AA41-117C-415A-B7FF-DB2FE58FE4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20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A5E2-052B-44EC-949E-843D6CC275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10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3741-B6E8-4334-8637-0DBE1D740E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03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F106-9AFE-436F-A9DE-8A0F2C55F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7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887A-B837-4FA9-A0DC-BCE608B365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8D-45B0-4704-A1CC-76FE015CB18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0EF-FC37-487C-A0F0-9537BDD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2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8D-45B0-4704-A1CC-76FE015CB18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0EF-FC37-487C-A0F0-9537BDD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8D-45B0-4704-A1CC-76FE015CB18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0EF-FC37-487C-A0F0-9537BDD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5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8D-45B0-4704-A1CC-76FE015CB18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0EF-FC37-487C-A0F0-9537BDD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6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8D-45B0-4704-A1CC-76FE015CB18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0EF-FC37-487C-A0F0-9537BDD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3C8D-45B0-4704-A1CC-76FE015CB18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020EF-FC37-487C-A0F0-9537BDD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8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308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0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0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0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rgbClr val="94C6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FDCE7-BBE0-4FAA-80F0-FE32CA80BC23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8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0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4C6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72790B-BB5D-4397-89C4-3221FFD8A313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3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  <a:endParaRPr lang="fr-CA" alt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fr-CA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52A763-6651-43C1-8717-EE019578DD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800600" y="2667000"/>
            <a:ext cx="3313113" cy="32004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zh-TW" altLang="en-US" b="1" dirty="0" smtClean="0">
                <a:solidFill>
                  <a:srgbClr val="FF0000"/>
                </a:solidFill>
              </a:rPr>
              <a:t>美洲華語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第二冊第一課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說故事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>
                <a:solidFill>
                  <a:srgbClr val="FF0000"/>
                </a:solidFill>
              </a:rPr>
              <a:t>中中教中</a:t>
            </a:r>
            <a:r>
              <a:rPr lang="zh-TW" altLang="en-US" b="1" dirty="0" smtClean="0">
                <a:solidFill>
                  <a:srgbClr val="FF0000"/>
                </a:solidFill>
              </a:rPr>
              <a:t>文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endParaRPr lang="en-US" alt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中中要大家跟他念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：媽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媽騎馬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馬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慢媽媽罵馬。</a:t>
            </a:r>
          </a:p>
        </p:txBody>
      </p:sp>
    </p:spTree>
    <p:extLst>
      <p:ext uri="{BB962C8B-B14F-4D97-AF65-F5344CB8AC3E}">
        <p14:creationId xmlns:p14="http://schemas.microsoft.com/office/powerpoint/2010/main" val="21126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662523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大家很用心地念，可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是念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來念去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還是念得亂七八糟。</a:t>
            </a:r>
            <a:r>
              <a:rPr lang="zh-TW" altLang="en-US" dirty="0">
                <a:ea typeface="新細明體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4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522278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校長看見大家都叫中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中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Mom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! Mom! Mom!…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嚇了一大跳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，不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知道發生了什麼事</a:t>
            </a:r>
            <a:r>
              <a:rPr lang="zh-TW" altLang="en-US" sz="3600" dirty="0">
                <a:latin typeface="華康標楷W5注音" pitchFamily="66" charset="-120"/>
                <a:ea typeface="華康標楷W5注音" pitchFamily="66" charset="-120"/>
              </a:rPr>
              <a:t>？ </a:t>
            </a:r>
          </a:p>
        </p:txBody>
      </p:sp>
    </p:spTree>
    <p:extLst>
      <p:ext uri="{BB962C8B-B14F-4D97-AF65-F5344CB8AC3E}">
        <p14:creationId xmlns:p14="http://schemas.microsoft.com/office/powerpoint/2010/main" val="9668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667000" y="2667000"/>
            <a:ext cx="3878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72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詞語複習</a:t>
            </a:r>
            <a:endParaRPr lang="en-US" altLang="en-US" sz="720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16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0"/>
            <a:ext cx="6557963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514600" y="4324350"/>
            <a:ext cx="41910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5000" smtClean="0">
                <a:solidFill>
                  <a:prstClr val="black"/>
                </a:solidFill>
                <a:latin typeface="華康標楷W5漢音上1L" pitchFamily="66" charset="-120"/>
                <a:ea typeface="華康標楷W5漢音上1L" pitchFamily="66" charset="-120"/>
              </a:rPr>
              <a:t>牛油</a:t>
            </a:r>
            <a:endParaRPr lang="en-US" altLang="en-US" sz="15000" smtClean="0">
              <a:solidFill>
                <a:prstClr val="black"/>
              </a:solidFill>
              <a:latin typeface="華康標楷W5漢音上1L" pitchFamily="66" charset="-120"/>
              <a:ea typeface="華康標楷W5漢音上1L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11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514600" y="4324350"/>
            <a:ext cx="41910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5000" smtClean="0">
                <a:solidFill>
                  <a:prstClr val="black"/>
                </a:solidFill>
                <a:latin typeface="華康標楷W5漢音上1L" pitchFamily="66" charset="-120"/>
                <a:ea typeface="華康標楷W5漢音上1L" pitchFamily="66" charset="-120"/>
              </a:rPr>
              <a:t>馬路</a:t>
            </a:r>
            <a:endParaRPr lang="en-US" altLang="en-US" sz="15000" smtClean="0">
              <a:solidFill>
                <a:prstClr val="black"/>
              </a:solidFill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3722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438400" y="4456113"/>
            <a:ext cx="419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5000" smtClean="0">
                <a:solidFill>
                  <a:prstClr val="black"/>
                </a:solidFill>
                <a:latin typeface="華康標楷W5漢音上1L" pitchFamily="66" charset="-120"/>
                <a:ea typeface="華康標楷W5漢音上1L" pitchFamily="66" charset="-120"/>
              </a:rPr>
              <a:t>馬桶</a:t>
            </a:r>
            <a:endParaRPr lang="en-US" altLang="en-US" sz="15000" smtClean="0">
              <a:solidFill>
                <a:prstClr val="black"/>
              </a:solidFill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0"/>
            <a:ext cx="5224462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508250" y="4648200"/>
            <a:ext cx="419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5000" smtClean="0">
                <a:solidFill>
                  <a:prstClr val="black"/>
                </a:solidFill>
                <a:latin typeface="華康標楷W5漢音上1L" pitchFamily="66" charset="-120"/>
                <a:ea typeface="華康標楷W5漢音上1L" pitchFamily="66" charset="-120"/>
              </a:rPr>
              <a:t>鳥巢</a:t>
            </a:r>
            <a:endParaRPr lang="en-US" altLang="en-US" sz="15000" smtClean="0">
              <a:solidFill>
                <a:prstClr val="black"/>
              </a:solidFill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8"/>
            <a:ext cx="73914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7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362200" y="4483100"/>
            <a:ext cx="41910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5000" smtClean="0">
                <a:solidFill>
                  <a:prstClr val="black"/>
                </a:solidFill>
                <a:latin typeface="華康標楷W5漢音上1L" pitchFamily="66" charset="-120"/>
                <a:ea typeface="華康標楷W5漢音上1L" pitchFamily="66" charset="-120"/>
              </a:rPr>
              <a:t>鯊魚</a:t>
            </a:r>
            <a:endParaRPr lang="en-US" altLang="en-US" sz="15000" smtClean="0">
              <a:solidFill>
                <a:prstClr val="black"/>
              </a:solidFill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0"/>
            <a:ext cx="75819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5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286000" y="4487863"/>
            <a:ext cx="419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5000" smtClean="0">
                <a:solidFill>
                  <a:prstClr val="black"/>
                </a:solidFill>
                <a:latin typeface="華康標楷W5漢音上1L" pitchFamily="66" charset="-120"/>
                <a:ea typeface="華康標楷W5漢音上1L" pitchFamily="66" charset="-120"/>
              </a:rPr>
              <a:t>釣魚</a:t>
            </a:r>
            <a:endParaRPr lang="en-US" altLang="en-US" sz="15000" smtClean="0">
              <a:solidFill>
                <a:prstClr val="black"/>
              </a:solidFill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63"/>
            <a:ext cx="5867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3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600" dirty="0">
                <a:latin typeface="標楷體" pitchFamily="65" charset="-120"/>
                <a:ea typeface="標楷體" pitchFamily="65" charset="-120"/>
              </a:rPr>
              <a:t>Paul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的爸爸送給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Paul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一件上衣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，上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面有三個中文字。</a:t>
            </a:r>
          </a:p>
        </p:txBody>
      </p:sp>
    </p:spTree>
    <p:extLst>
      <p:ext uri="{BB962C8B-B14F-4D97-AF65-F5344CB8AC3E}">
        <p14:creationId xmlns:p14="http://schemas.microsoft.com/office/powerpoint/2010/main" val="8510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057400" y="4800600"/>
            <a:ext cx="419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5000" smtClean="0">
                <a:solidFill>
                  <a:prstClr val="black"/>
                </a:solidFill>
                <a:latin typeface="華康標楷W5漢音上1L" pitchFamily="66" charset="-120"/>
                <a:ea typeface="華康標楷W5漢音上1L" pitchFamily="66" charset="-120"/>
              </a:rPr>
              <a:t>名字</a:t>
            </a:r>
            <a:endParaRPr lang="en-US" altLang="en-US" sz="15000" smtClean="0">
              <a:solidFill>
                <a:prstClr val="black"/>
              </a:solidFill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6015038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6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057400" y="4800600"/>
            <a:ext cx="419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5000" smtClean="0">
                <a:solidFill>
                  <a:prstClr val="black"/>
                </a:solidFill>
                <a:latin typeface="華康標楷W5漢音上1L" pitchFamily="66" charset="-120"/>
                <a:ea typeface="華康標楷W5漢音上1L" pitchFamily="66" charset="-120"/>
              </a:rPr>
              <a:t>寫字</a:t>
            </a:r>
            <a:endParaRPr lang="en-US" altLang="en-US" sz="15000" smtClean="0">
              <a:solidFill>
                <a:prstClr val="black"/>
              </a:solidFill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0"/>
            <a:ext cx="67246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8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4581525" y="2438400"/>
            <a:ext cx="419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5000">
                <a:latin typeface="華康標楷W5漢音上1L" pitchFamily="66" charset="-120"/>
                <a:ea typeface="華康標楷W5漢音上1L" pitchFamily="66" charset="-120"/>
              </a:rPr>
              <a:t>媽</a:t>
            </a:r>
            <a:r>
              <a:rPr lang="zh-TW" altLang="en-US" sz="15000">
                <a:latin typeface="華康標楷W5漢音上2L" pitchFamily="66" charset="-120"/>
                <a:ea typeface="華康標楷W5漢音上2L" pitchFamily="66" charset="-120"/>
              </a:rPr>
              <a:t>媽</a:t>
            </a:r>
            <a:endParaRPr lang="en-US" altLang="en-US" sz="15000">
              <a:latin typeface="華康標楷W5漢音上2L" pitchFamily="66" charset="-120"/>
              <a:ea typeface="華康標楷W5漢音上2L" pitchFamily="66" charset="-12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685800"/>
            <a:ext cx="3690937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1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514600" y="4324350"/>
            <a:ext cx="41910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5000">
                <a:latin typeface="華康標楷W5漢音上1L" pitchFamily="66" charset="-120"/>
                <a:ea typeface="華康標楷W5漢音上1L" pitchFamily="66" charset="-120"/>
              </a:rPr>
              <a:t>女兒</a:t>
            </a:r>
            <a:endParaRPr lang="en-US" altLang="en-US" sz="15000"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6088"/>
            <a:ext cx="424815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514600" y="4324350"/>
            <a:ext cx="41910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5000">
                <a:latin typeface="華康標楷W5漢音上1L" pitchFamily="66" charset="-120"/>
                <a:ea typeface="華康標楷W5漢音上1L" pitchFamily="66" charset="-120"/>
              </a:rPr>
              <a:t>分數</a:t>
            </a:r>
            <a:endParaRPr lang="en-US" altLang="en-US" sz="15000"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52400"/>
            <a:ext cx="52228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4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438400" y="4462463"/>
            <a:ext cx="59436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5000">
                <a:latin typeface="華康標楷W5漢音上1L" pitchFamily="66" charset="-120"/>
                <a:ea typeface="華康標楷W5漢音上1L" pitchFamily="66" charset="-120"/>
              </a:rPr>
              <a:t>分開來</a:t>
            </a:r>
            <a:endParaRPr lang="en-US" altLang="en-US" sz="15000"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14325"/>
            <a:ext cx="378936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57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479675" y="4583113"/>
            <a:ext cx="41910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5000">
                <a:latin typeface="華康標楷W5漢音上1L" pitchFamily="66" charset="-120"/>
                <a:ea typeface="華康標楷W5漢音上1L" pitchFamily="66" charset="-120"/>
              </a:rPr>
              <a:t>門把</a:t>
            </a:r>
            <a:endParaRPr lang="en-US" altLang="en-US" sz="15000"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119688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1600200" y="4803775"/>
            <a:ext cx="6400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5000">
                <a:latin typeface="華康標楷W5漢音上1L" pitchFamily="66" charset="-120"/>
                <a:ea typeface="華康標楷W5漢音上1L" pitchFamily="66" charset="-120"/>
              </a:rPr>
              <a:t>又來了</a:t>
            </a:r>
            <a:endParaRPr lang="en-US" altLang="en-US" sz="15000"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84138"/>
            <a:ext cx="577215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03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209800" y="4430713"/>
            <a:ext cx="419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5000">
                <a:latin typeface="華康標楷W5漢音上1L" pitchFamily="66" charset="-120"/>
                <a:ea typeface="華康標楷W5漢音上1L" pitchFamily="66" charset="-120"/>
              </a:rPr>
              <a:t>合作</a:t>
            </a:r>
            <a:endParaRPr lang="en-US" altLang="en-US" sz="15000"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375"/>
            <a:ext cx="58483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8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1371600" y="4114800"/>
            <a:ext cx="6400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5000">
                <a:latin typeface="華康標楷W5漢音上1L" pitchFamily="66" charset="-120"/>
                <a:ea typeface="華康標楷W5漢音上1L" pitchFamily="66" charset="-120"/>
              </a:rPr>
              <a:t>合起來</a:t>
            </a:r>
            <a:endParaRPr lang="en-US" altLang="en-US" sz="15000">
              <a:latin typeface="華康標楷W5漢音上1L" pitchFamily="66" charset="-120"/>
              <a:ea typeface="華康標楷W5漢音上1L" pitchFamily="66" charset="-12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52400"/>
            <a:ext cx="78200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2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5405348"/>
            <a:ext cx="75713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dirty="0">
                <a:latin typeface="標楷體" pitchFamily="65" charset="-120"/>
                <a:ea typeface="標楷體" pitchFamily="65" charset="-120"/>
              </a:rPr>
              <a:t>Paul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說這三個字念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Wall Eye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Knee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就是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I Love You 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233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110887"/>
            <a:ext cx="8915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中中說：「不對！不對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！應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該念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：「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我 愛 你。」大家說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：「哇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！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中中會中文，真了不起。」 </a:t>
            </a:r>
          </a:p>
        </p:txBody>
      </p:sp>
    </p:spTree>
    <p:extLst>
      <p:ext uri="{BB962C8B-B14F-4D97-AF65-F5344CB8AC3E}">
        <p14:creationId xmlns:p14="http://schemas.microsoft.com/office/powerpoint/2010/main" val="19260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4450" y="5387885"/>
            <a:ext cx="88709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老師要中中教大家中文。中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中就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教他們：日、月、山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、人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、女，</a:t>
            </a:r>
          </a:p>
        </p:txBody>
      </p:sp>
    </p:spTree>
    <p:extLst>
      <p:ext uri="{BB962C8B-B14F-4D97-AF65-F5344CB8AC3E}">
        <p14:creationId xmlns:p14="http://schemas.microsoft.com/office/powerpoint/2010/main" val="28591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noFill/>
          <a:ln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4450" y="5662523"/>
            <a:ext cx="8947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中中又教他們：兒、馬、鳥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、魚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。大家說：「真好玩！」</a:t>
            </a:r>
          </a:p>
        </p:txBody>
      </p:sp>
    </p:spTree>
    <p:extLst>
      <p:ext uri="{BB962C8B-B14F-4D97-AF65-F5344CB8AC3E}">
        <p14:creationId xmlns:p14="http://schemas.microsoft.com/office/powerpoint/2010/main" val="37149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5387885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中中又把兩個字合起來，變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成另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外一個字。</a:t>
            </a: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大家說</a:t>
            </a:r>
            <a:r>
              <a:rPr lang="zh-TW" altLang="en-US" sz="3600" dirty="0">
                <a:latin typeface="華康標楷W5注音" pitchFamily="66" charset="-120"/>
                <a:ea typeface="華康標楷W5注音" pitchFamily="66" charset="-120"/>
              </a:rPr>
              <a:t>：「</a:t>
            </a:r>
            <a:r>
              <a:rPr lang="en-US" altLang="zh-TW" sz="3600" dirty="0">
                <a:latin typeface="華康標楷W5注音" pitchFamily="66" charset="-120"/>
                <a:ea typeface="華康標楷W5注音" pitchFamily="66" charset="-120"/>
              </a:rPr>
              <a:t>Ah! Magic! Magic!</a:t>
            </a:r>
            <a:r>
              <a:rPr lang="zh-TW" altLang="en-US" sz="3600" dirty="0">
                <a:latin typeface="華康標楷W5注音" pitchFamily="66" charset="-120"/>
                <a:ea typeface="華康標楷W5注音" pitchFamily="66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3420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5662523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大家都說：「學中文太好玩了。」</a:t>
            </a: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大家都想學中文。</a:t>
            </a:r>
            <a:r>
              <a:rPr lang="zh-TW" altLang="en-US" sz="3600" dirty="0">
                <a:latin typeface="華康標楷W5注音" pitchFamily="66" charset="-120"/>
                <a:ea typeface="華康標楷W5注音" pitchFamily="66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0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5939522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中中說：「學中文，四個聲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調很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重要。」 </a:t>
            </a:r>
          </a:p>
        </p:txBody>
      </p:sp>
    </p:spTree>
    <p:extLst>
      <p:ext uri="{BB962C8B-B14F-4D97-AF65-F5344CB8AC3E}">
        <p14:creationId xmlns:p14="http://schemas.microsoft.com/office/powerpoint/2010/main" val="9404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340</Words>
  <Application>Microsoft Office PowerPoint</Application>
  <PresentationFormat>On-screen Show (4:3)</PresentationFormat>
  <Paragraphs>62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Austin</vt:lpstr>
      <vt:lpstr>1_Austin</vt:lpstr>
      <vt:lpstr>Thème Office</vt:lpstr>
      <vt:lpstr>美洲華語 第二冊第一課 說故事: 中中教中文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</cp:lastModifiedBy>
  <cp:revision>5</cp:revision>
  <dcterms:created xsi:type="dcterms:W3CDTF">2014-03-07T04:24:51Z</dcterms:created>
  <dcterms:modified xsi:type="dcterms:W3CDTF">2014-07-17T17:52:26Z</dcterms:modified>
</cp:coreProperties>
</file>